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388" r:id="rId3"/>
    <p:sldId id="396" r:id="rId4"/>
    <p:sldId id="411" r:id="rId5"/>
    <p:sldId id="397" r:id="rId6"/>
    <p:sldId id="412" r:id="rId7"/>
    <p:sldId id="320" r:id="rId8"/>
    <p:sldId id="407" r:id="rId9"/>
    <p:sldId id="409" r:id="rId10"/>
    <p:sldId id="352" r:id="rId11"/>
    <p:sldId id="410" r:id="rId12"/>
    <p:sldId id="406" r:id="rId13"/>
    <p:sldId id="405" r:id="rId14"/>
    <p:sldId id="353" r:id="rId15"/>
    <p:sldId id="337" r:id="rId16"/>
    <p:sldId id="329" r:id="rId17"/>
    <p:sldId id="418" r:id="rId18"/>
    <p:sldId id="393" r:id="rId19"/>
    <p:sldId id="394" r:id="rId20"/>
    <p:sldId id="395" r:id="rId21"/>
    <p:sldId id="419" r:id="rId22"/>
    <p:sldId id="421" r:id="rId23"/>
    <p:sldId id="359" r:id="rId24"/>
    <p:sldId id="357" r:id="rId25"/>
    <p:sldId id="374" r:id="rId26"/>
    <p:sldId id="370" r:id="rId27"/>
    <p:sldId id="371" r:id="rId28"/>
    <p:sldId id="368" r:id="rId29"/>
    <p:sldId id="424" r:id="rId30"/>
    <p:sldId id="372" r:id="rId31"/>
    <p:sldId id="365" r:id="rId32"/>
    <p:sldId id="415" r:id="rId33"/>
    <p:sldId id="416" r:id="rId34"/>
    <p:sldId id="417" r:id="rId35"/>
    <p:sldId id="425" r:id="rId36"/>
    <p:sldId id="398" r:id="rId37"/>
    <p:sldId id="399" r:id="rId38"/>
    <p:sldId id="400" r:id="rId39"/>
    <p:sldId id="402" r:id="rId40"/>
    <p:sldId id="413" r:id="rId41"/>
    <p:sldId id="41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8" autoAdjust="0"/>
    <p:restoredTop sz="94660"/>
  </p:normalViewPr>
  <p:slideViewPr>
    <p:cSldViewPr>
      <p:cViewPr>
        <p:scale>
          <a:sx n="66" d="100"/>
          <a:sy n="6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1402-1CE4-431D-A5A6-BD97933F645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D12E-F3A9-4794-BCC0-94390742B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72ED-86DF-4E63-9CE0-7658E11AFEBF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953C-0919-4123-A9B1-EC4A18A6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F291-4A48-412C-ACB6-21DC0D004B0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991F-BDBC-4054-882F-6AA9618D9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EC57-5C5A-4CBA-A907-AF6B3CD7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163A-FA47-4A3F-8C30-66F291C3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9919-4B1B-4C2C-9899-FE33EE42A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6B58-1295-47AE-8710-4396FF6369F1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D1E4-38C5-4727-93A6-4BFCCFB0D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2241-C7A2-453E-AA70-AF8CFFB730B5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3660-B940-4EFC-A4F3-EDBC33E2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4DB2-ABA0-413B-BDCD-16C8CF7EEFE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A67D-E7E9-43ED-98B9-8A960846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4650-1CAA-4C7D-B9C5-F21C551DD210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9DE2-5045-4BF4-8BFF-C621B960B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FF6D-BDCC-477C-927D-DCB858B63EA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6240-9E72-4949-9F4A-AF8F3B80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3344-B000-49A4-A37D-B4F0761CF266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BFF-6366-4DF1-897B-3D29C65B7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030E-35F8-4A5E-9F9B-FE1C7B339273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3ED5-52C5-4F6F-AC08-FAE822E4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16F-B4B0-479C-B2BC-90740EEF02DF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E352-4313-4A2E-A7AC-2302DB0A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68A9D-DB55-4F52-B2B9-25E3517F514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ED43E-6A94-4DBF-A77F-F303790B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gy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3850"/>
            <a:ext cx="8351837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000375" y="642938"/>
            <a:ext cx="5761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</a:t>
            </a:r>
            <a:r>
              <a:rPr lang="en-US" sz="3200" dirty="0">
                <a:latin typeface="Brush Script MT" panose="03060802040406070304" pitchFamily="66" charset="0"/>
              </a:rPr>
              <a:t>Being open to the world, faithful to traditions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”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4997" name="Picture 5" descr="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3375"/>
            <a:ext cx="1865312" cy="1889125"/>
          </a:xfrm>
          <a:effectLst>
            <a:softEdge rad="63500"/>
          </a:effec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71500" y="5786438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Monotype Corsiva" pitchFamily="66" charset="0"/>
              </a:rPr>
              <a:t>Founded in </a:t>
            </a:r>
            <a:r>
              <a:rPr lang="ru-RU" sz="2800" b="1" dirty="0" smtClean="0">
                <a:latin typeface="Monotype Corsiva" pitchFamily="66" charset="0"/>
              </a:rPr>
              <a:t>1868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cs4296.vk.com/u1782537/133986228/z_93d5a3a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404664"/>
            <a:ext cx="6120680" cy="6028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cs879.vkontakte.ru/u41049902/108517652/x_70f9dd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706232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cs34.vk.com/u1782537/8123194/x_28f3f5c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96975"/>
            <a:ext cx="84137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ФОТО\Фото школа\200-летие П.Г. Ольденбургского\IMG_1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1" name="Picture 1" descr="C:\Users\SPIMUN\Pictures\Фото школа\Поход к Добровой, окт 2011\DSCN25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13"/>
            <a:ext cx="7344816" cy="6205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://cs9637.vk.com/u41049902/133873739/y_d626ed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47107"/>
            <a:ext cx="8280920" cy="620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cs5620.vk.com/u1782537/147494783/z_83f711c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92696"/>
            <a:ext cx="4091608" cy="5256584"/>
          </a:xfrm>
          <a:prstGeom prst="rect">
            <a:avLst/>
          </a:prstGeom>
          <a:noFill/>
        </p:spPr>
      </p:pic>
      <p:pic>
        <p:nvPicPr>
          <p:cNvPr id="73732" name="Picture 4" descr="http://cs5620.vk.com/u1782537/147494783/z_6a07a9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4119724" cy="4270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urlz MT" panose="04040404050702020202" pitchFamily="82" charset="0"/>
              </a:rPr>
              <a:t>New Year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D:\ФОТО\Фото школа\Новый год 13\DSCN68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79187"/>
            <a:ext cx="7920880" cy="50803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9" name="Picture 3" descr="C:\Users\SPIMUN\Pictures\Фото школа\Новый год 2012\DSCN3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424935" cy="6318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C:\Users\SPIMUN\Pictures\Фото школа\день учителя 2011\День Учителя\лучшие\DSCN221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1980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C:\Users\SPIMUN\Documents\Мои документы\для дневника\ефимову\коридо 2го эатажа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 descr="C:\Users\SPIMUN\Pictures\Фото школа\день учителя 2011\День Учителя\лучшие\DSCN225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8136903" cy="61026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120" y="908720"/>
            <a:ext cx="48348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Celebration of lifting of the siege of Leningrad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ФОТО\Фото школа\27.01.12\DSCN36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537520"/>
            <a:ext cx="5760640" cy="4320480"/>
          </a:xfrm>
          <a:prstGeom prst="rect">
            <a:avLst/>
          </a:prstGeom>
          <a:noFill/>
        </p:spPr>
      </p:pic>
      <p:pic>
        <p:nvPicPr>
          <p:cNvPr id="37892" name="Picture 4" descr="гимназия 1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368660"/>
            <a:ext cx="4176465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Competitions in English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ФОТО\Фото школа\145\DSCN78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556792"/>
            <a:ext cx="6541988" cy="4905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11413" y="2565400"/>
            <a:ext cx="7366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en-US" sz="2800" b="1" smtClean="0">
                <a:solidFill>
                  <a:srgbClr val="000099"/>
                </a:solidFill>
              </a:rPr>
              <a:t>Saint Petersburg International </a:t>
            </a:r>
            <a:br>
              <a:rPr lang="en-US" sz="2800" b="1" smtClean="0">
                <a:solidFill>
                  <a:srgbClr val="000099"/>
                </a:solidFill>
              </a:rPr>
            </a:br>
            <a:r>
              <a:rPr lang="en-US" sz="2800" b="1" smtClean="0">
                <a:solidFill>
                  <a:srgbClr val="000099"/>
                </a:solidFill>
              </a:rPr>
              <a:t>Model United Nations</a:t>
            </a:r>
            <a:br>
              <a:rPr lang="en-US" sz="2800" b="1" smtClean="0">
                <a:solidFill>
                  <a:srgbClr val="000099"/>
                </a:solidFill>
              </a:rPr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graphicFrame>
        <p:nvGraphicFramePr>
          <p:cNvPr id="2478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404813"/>
          <a:ext cx="2087563" cy="1679575"/>
        </p:xfrm>
        <a:graphic>
          <a:graphicData uri="http://schemas.openxmlformats.org/presentationml/2006/ole">
            <p:oleObj spid="_x0000_s98309" r:id="rId3" imgW="3419856" imgH="2755392" progId="">
              <p:embed/>
            </p:oleObj>
          </a:graphicData>
        </a:graphic>
      </p:graphicFrame>
      <p:pic>
        <p:nvPicPr>
          <p:cNvPr id="247812" name="Picture 4" descr="IMG_13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4292600"/>
            <a:ext cx="2914650" cy="218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3" name="Picture 5" descr="IMG_14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4213" y="4292600"/>
            <a:ext cx="2914650" cy="218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4" name="Picture 6" descr="_EGR8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565400"/>
            <a:ext cx="2087563" cy="139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5" name="Picture 7" descr="_EGR9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665163"/>
            <a:ext cx="233203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6" name="Picture 8" descr="изображения 1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04813"/>
            <a:ext cx="2881313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7" name="Picture 9" descr="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52825" y="3840163"/>
            <a:ext cx="2311400" cy="1489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1571625"/>
            <a:ext cx="7072312" cy="4857750"/>
            <a:chOff x="0" y="0"/>
            <a:chExt cx="5760" cy="4320"/>
          </a:xfrm>
        </p:grpSpPr>
        <p:pic>
          <p:nvPicPr>
            <p:cNvPr id="92163" name="Picture 3" descr="2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" y="0"/>
              <a:ext cx="1007" cy="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864"/>
              <a:ext cx="1104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04"/>
              <a:ext cx="1056" cy="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6" name="Picture 6" descr="chez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3408"/>
              <a:ext cx="1104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7" name="Picture 7" descr="россия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7" y="3408"/>
              <a:ext cx="1129" cy="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8" name="Picture 8" descr="ita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2544"/>
              <a:ext cx="1043" cy="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9" name="Picture 9" descr="eng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8" y="3456"/>
              <a:ext cx="1156" cy="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0" name="Picture 10" descr="Беларусь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976"/>
              <a:ext cx="1104" cy="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1" name="Picture 11" descr="флаг Швейцарии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2" y="0"/>
              <a:ext cx="737" cy="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2" name="Picture 12" descr="2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60" y="0"/>
              <a:ext cx="1091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3" name="Picture 13" descr="1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60" y="0"/>
              <a:ext cx="1056" cy="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4" name="Picture 14" descr="2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536"/>
              <a:ext cx="1056" cy="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5" name="Picture 15" descr="флаг Швеции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00" y="1680"/>
              <a:ext cx="1104" cy="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6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768"/>
              <a:ext cx="1056" cy="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7" name="Picture 1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03" y="2592"/>
              <a:ext cx="857" cy="1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8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00" y="2640"/>
              <a:ext cx="1200" cy="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9" name="Picture 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3720"/>
              <a:ext cx="1200" cy="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0" name="Picture 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08" y="0"/>
              <a:ext cx="1056" cy="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1" name="Picture 2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00" y="864"/>
              <a:ext cx="984" cy="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2" name="Picture 22" descr="13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60" y="1680"/>
              <a:ext cx="1104" cy="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3" name="Picture 23" descr="флаг Южно-Африканской Республики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400" y="1728"/>
              <a:ext cx="1081" cy="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4" name="Picture 24" descr="флаг Египта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56" y="864"/>
              <a:ext cx="1080" cy="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5" name="Picture 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56" y="864"/>
              <a:ext cx="948" cy="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6" name="Picture 2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552" y="1776"/>
              <a:ext cx="962" cy="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7" name="Picture 27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96" y="2544"/>
              <a:ext cx="1006" cy="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8" name="Прямоугольник 27"/>
          <p:cNvSpPr/>
          <p:nvPr/>
        </p:nvSpPr>
        <p:spPr>
          <a:xfrm>
            <a:off x="1332003" y="357166"/>
            <a:ext cx="659026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participating countries of the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United Nations Conference 2012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SPIMUN\Documents\Мои документы\saite real\saite\kof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3460" y="332656"/>
            <a:ext cx="9257460" cy="616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http://cs10428.vk.com/u1782537/106884154/x_54508a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8784976" cy="5861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http://cs10428.vk.com/u1782537/106884154/x_2313bc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48680"/>
            <a:ext cx="8505952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cs10534.vk.com/u1782537/130611874/z_38e04c2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0"/>
            <a:ext cx="9324528" cy="6221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cs409928.vk.me/v409928537/1136/sY3KvbwtE-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611806" cy="5738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1st of September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Фото школа\1 сент 12\IMG_17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340768"/>
            <a:ext cx="3864503" cy="5308300"/>
          </a:xfrm>
          <a:prstGeom prst="rect">
            <a:avLst/>
          </a:prstGeom>
          <a:noFill/>
        </p:spPr>
      </p:pic>
      <p:pic>
        <p:nvPicPr>
          <p:cNvPr id="2051" name="Picture 3" descr="D:\ФОТО\Фото школа\1 сент 12\IMG_1713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340768"/>
            <a:ext cx="468544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2" name="Picture 2" descr="http://cs10428.vk.com/u1782537/106884154/x_810b2c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67687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http://cs10534.vk.com/u1782537/130611874/y_66d82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9236096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pyrus" panose="03070502060502030205" pitchFamily="66" charset="0"/>
                <a:cs typeface="Aharoni" panose="02010803020104030203" pitchFamily="2" charset="-79"/>
              </a:rPr>
              <a:t>145</a:t>
            </a:r>
            <a:r>
              <a:rPr lang="en-US" baseline="30000" dirty="0" smtClean="0">
                <a:latin typeface="Papyrus" panose="03070502060502030205" pitchFamily="66" charset="0"/>
                <a:cs typeface="Aharoni" panose="02010803020104030203" pitchFamily="2" charset="-79"/>
              </a:rPr>
              <a:t>th</a:t>
            </a:r>
            <a:r>
              <a:rPr lang="en-US" dirty="0" smtClean="0">
                <a:latin typeface="Papyrus" panose="03070502060502030205" pitchFamily="66" charset="0"/>
                <a:cs typeface="Aharoni" panose="02010803020104030203" pitchFamily="2" charset="-79"/>
              </a:rPr>
              <a:t>  </a:t>
            </a:r>
            <a:r>
              <a:rPr lang="en-GB" dirty="0" smtClean="0">
                <a:latin typeface="Papyrus" panose="03070502060502030205" pitchFamily="66" charset="0"/>
                <a:cs typeface="Aharoni" panose="02010803020104030203" pitchFamily="2" charset="-79"/>
              </a:rPr>
              <a:t>anniversary of the Gymnasium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cs409928.vk.me/v409928537/119c/kJHH0Cglz9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37308"/>
            <a:ext cx="7560840" cy="503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409928.vk.me/v409928537/11a5/dOzCUIkyAC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687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cs409928.vk.me/v409928537/10a3/YchbzulFgo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9144000" cy="6093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Day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cs304600.vkontakte.ru/u1782537/8123194/z_7eee8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84784"/>
            <a:ext cx="6709753" cy="50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519492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The Last Bell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cs403619.vk.me/v403619537/98cc/d2Nwsbxpv9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5112567" cy="6157804"/>
          </a:xfrm>
          <a:prstGeom prst="rect">
            <a:avLst/>
          </a:prstGeom>
          <a:noFill/>
        </p:spPr>
      </p:pic>
      <p:pic>
        <p:nvPicPr>
          <p:cNvPr id="1026" name="Picture 2" descr="C:\Users\История\Desktop\Последний звонок\Yl63219YOY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068959"/>
            <a:ext cx="3995936" cy="2663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s310226.vk.me/v310226537/fd7/Dm-nvOPMcJ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36" y="548680"/>
            <a:ext cx="864433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cs310226.vk.me/v310226537/100d/nu3mOhU1zl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8644335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dirty="0" smtClean="0"/>
              <a:t>Graduation 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cs306800.vk.me/v306800133/8bbb/zhlbLFKSIY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19658"/>
            <a:ext cx="9144000" cy="3786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2" name="Picture 2" descr="C:\Users\SPIMUN\Pictures\Фото школа\дневник\итог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226101" cy="5475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cs306800.vk.me/v306800133/8b7c/x3q4ZkbQGZ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9635"/>
            <a:ext cx="9144000" cy="6084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ФОТО\Фото школа\Выпуск 2013\DSCN81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7" y="296653"/>
            <a:ext cx="8400932" cy="63006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25519" y="980728"/>
            <a:ext cx="660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 be continued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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\Фото школа\1 сент 12\IMG_17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-243408"/>
            <a:ext cx="7200800" cy="5400600"/>
          </a:xfrm>
          <a:prstGeom prst="rect">
            <a:avLst/>
          </a:prstGeom>
          <a:noFill/>
        </p:spPr>
      </p:pic>
      <p:pic>
        <p:nvPicPr>
          <p:cNvPr id="3075" name="Picture 3" descr="D:\ФОТО\Фото школа\oBEDg_4cS4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99384" y="3167366"/>
            <a:ext cx="5544616" cy="3690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C:\Users\SPIMUN\Pictures\Фото школа\дневник\IMGP5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04664"/>
            <a:ext cx="7409797" cy="5557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значки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205038"/>
            <a:ext cx="3533775" cy="2295525"/>
          </a:xfrm>
          <a:noFill/>
          <a:effectLst>
            <a:softEdge rad="63500"/>
          </a:effectLst>
        </p:spPr>
      </p:pic>
      <p:grpSp>
        <p:nvGrpSpPr>
          <p:cNvPr id="2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12" descr="P9220777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724525" y="4294188"/>
              <a:ext cx="3419475" cy="2563812"/>
            </a:xfrm>
            <a:noFill/>
            <a:effectLst>
              <a:softEdge rad="63500"/>
            </a:effectLst>
          </p:spPr>
        </p:pic>
        <p:pic>
          <p:nvPicPr>
            <p:cNvPr id="6148" name="Picture 4" descr="museum 00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3203575" cy="240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  <p:pic>
        <p:nvPicPr>
          <p:cNvPr id="6149" name="Picture 5" descr="P922077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158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0" name="Picture 6" descr="P922077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1" name="Picture 15" descr="P92207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924300" y="4797425"/>
            <a:ext cx="1377950" cy="1836738"/>
          </a:xfrm>
          <a:noFill/>
          <a:effectLst>
            <a:softEdge rad="63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6058"/>
            <a:ext cx="2871750" cy="1143000"/>
          </a:xfrm>
        </p:spPr>
        <p:txBody>
          <a:bodyPr/>
          <a:lstStyle/>
          <a:p>
            <a:r>
              <a:rPr lang="en-US" sz="2400" dirty="0" smtClean="0">
                <a:latin typeface="Palatino Linotype" panose="02040502050505030304" pitchFamily="18" charset="0"/>
                <a:ea typeface="BatangChe" panose="02030609000101010101" pitchFamily="49" charset="-127"/>
                <a:cs typeface="Aharoni" panose="02010803020104030203" pitchFamily="2" charset="-79"/>
              </a:rPr>
              <a:t>Museum </a:t>
            </a:r>
            <a:r>
              <a:rPr lang="en-US" sz="1200" dirty="0"/>
              <a:t/>
            </a:r>
            <a:br>
              <a:rPr lang="en-US" sz="1200" dirty="0"/>
            </a:b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2076" y="3000372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  <a:ea typeface="BatangChe" panose="02030609000101010101" pitchFamily="49" charset="-127"/>
                <a:cs typeface="Aharoni" panose="02010803020104030203" pitchFamily="2" charset="-79"/>
              </a:rPr>
              <a:t>Founded in </a:t>
            </a:r>
            <a:r>
              <a:rPr lang="ru-RU" sz="2400" dirty="0" smtClean="0">
                <a:latin typeface="Palatino Linotype" panose="02040502050505030304" pitchFamily="18" charset="0"/>
                <a:ea typeface="BatangChe" panose="02030609000101010101" pitchFamily="49" charset="-127"/>
                <a:cs typeface="Aharoni" panose="02010803020104030203" pitchFamily="2" charset="-79"/>
              </a:rPr>
              <a:t>1995 </a:t>
            </a:r>
            <a:endParaRPr lang="ru-RU" sz="2400" dirty="0">
              <a:latin typeface="Palatino Linotype" panose="02040502050505030304" pitchFamily="18" charset="0"/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http://cs6243.userapi.com/u1782537/docs/20d206496530/DSCN63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81597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cs10428.vk.com/u1782537/106884154/x_e47ac68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091525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59</Words>
  <Application>Microsoft Office PowerPoint</Application>
  <PresentationFormat>Экран (4:3)</PresentationFormat>
  <Paragraphs>16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1st of September</vt:lpstr>
      <vt:lpstr>Слайд 4</vt:lpstr>
      <vt:lpstr>Слайд 5</vt:lpstr>
      <vt:lpstr>Слайд 6</vt:lpstr>
      <vt:lpstr>Museum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New Year</vt:lpstr>
      <vt:lpstr>Слайд 18</vt:lpstr>
      <vt:lpstr>Слайд 19</vt:lpstr>
      <vt:lpstr>Слайд 20</vt:lpstr>
      <vt:lpstr>Celebration of lifting of the siege of Leningrad</vt:lpstr>
      <vt:lpstr>Competitions in English</vt:lpstr>
      <vt:lpstr>   Saint Petersburg International  Model United Nations  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145th  anniversary of the Gymnasium</vt:lpstr>
      <vt:lpstr>Слайд 33</vt:lpstr>
      <vt:lpstr>Слайд 34</vt:lpstr>
      <vt:lpstr>Victory Day</vt:lpstr>
      <vt:lpstr>The Last Bell</vt:lpstr>
      <vt:lpstr>Слайд 37</vt:lpstr>
      <vt:lpstr>Слайд 38</vt:lpstr>
      <vt:lpstr>Graduation </vt:lpstr>
      <vt:lpstr>Слайд 40</vt:lpstr>
      <vt:lpstr>Слайд 41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SPIMUN</dc:creator>
  <cp:lastModifiedBy>История</cp:lastModifiedBy>
  <cp:revision>174</cp:revision>
  <dcterms:created xsi:type="dcterms:W3CDTF">2012-01-06T08:20:22Z</dcterms:created>
  <dcterms:modified xsi:type="dcterms:W3CDTF">2014-10-09T09:59:44Z</dcterms:modified>
</cp:coreProperties>
</file>