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6" r:id="rId2"/>
    <p:sldId id="256" r:id="rId3"/>
    <p:sldId id="299" r:id="rId4"/>
    <p:sldId id="277" r:id="rId5"/>
    <p:sldId id="281" r:id="rId6"/>
    <p:sldId id="282" r:id="rId7"/>
    <p:sldId id="257" r:id="rId8"/>
    <p:sldId id="283" r:id="rId9"/>
    <p:sldId id="260" r:id="rId10"/>
    <p:sldId id="268" r:id="rId11"/>
    <p:sldId id="285" r:id="rId12"/>
    <p:sldId id="286" r:id="rId13"/>
    <p:sldId id="261" r:id="rId14"/>
    <p:sldId id="273" r:id="rId15"/>
    <p:sldId id="274" r:id="rId16"/>
    <p:sldId id="275" r:id="rId17"/>
    <p:sldId id="297" r:id="rId18"/>
    <p:sldId id="293" r:id="rId19"/>
    <p:sldId id="290" r:id="rId20"/>
    <p:sldId id="300" r:id="rId21"/>
    <p:sldId id="269" r:id="rId22"/>
    <p:sldId id="270" r:id="rId23"/>
    <p:sldId id="288" r:id="rId24"/>
    <p:sldId id="295" r:id="rId25"/>
    <p:sldId id="289" r:id="rId26"/>
    <p:sldId id="291" r:id="rId27"/>
    <p:sldId id="305" r:id="rId28"/>
    <p:sldId id="302" r:id="rId29"/>
    <p:sldId id="301" r:id="rId30"/>
    <p:sldId id="304" r:id="rId31"/>
    <p:sldId id="303" r:id="rId32"/>
    <p:sldId id="306" r:id="rId33"/>
    <p:sldId id="298" r:id="rId34"/>
    <p:sldId id="29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660"/>
  </p:normalViewPr>
  <p:slideViewPr>
    <p:cSldViewPr>
      <p:cViewPr varScale="1">
        <p:scale>
          <a:sx n="65" d="100"/>
          <a:sy n="65" d="100"/>
        </p:scale>
        <p:origin x="-12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5E26C-09D2-4317-8F78-ACAE4CA8F747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DCF7A-EE76-48D0-9662-8E364A8D2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B8133-B1DD-4AFF-A1C0-E93B955DF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5C04-BDEC-43E5-AD68-F29F31D08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D92C9-A4EE-4874-8E34-745034CB4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EDCA-FEAD-4D68-B59B-C2F68A16B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B382-B388-45BA-BE83-6C8580C97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730F7-BE5A-41D6-8E25-222A6418F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32C3-BE99-478A-BAF4-9316A0CA5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AC13-0CD3-419F-B11C-AE0F85C24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0C17-6F6F-45B7-A3E5-F9DB091CA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0ADB6-7710-4A3C-806A-B13D417CF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C06-E8B6-4744-A768-C90E7BF4C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FDFEC0-E494-46FC-B44A-03277E0E1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8;&#1089;&#1090;&#1086;&#1088;&#1080;&#1103;\Desktop\&#1042;&#1086;&#1081;&#1085;&#1072;%20&#1074;%20&#1040;&#1092;&#1075;&#1072;&#1085;&#1080;&#1089;&#1090;&#1072;&#1085;&#1077;%201979-1989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&#1048;&#1089;&#1090;&#1086;&#1088;&#1080;&#1103;\Desktop\&#1050;&#1091;&#1082;&#1088;&#1099;&#1085;&#1080;&#1082;&#1089;&#1099;%209%20&#1103;%20&#1088;&#1086;&#1090;&#1072;.mp4" TargetMode="External"/><Relationship Id="rId1" Type="http://schemas.openxmlformats.org/officeDocument/2006/relationships/audio" Target="file:///C:\Users\&#1048;&#1089;&#1090;&#1086;&#1088;&#1080;&#1103;\Desktop\&#1040;&#1092;&#1075;&#1072;&#1085;\Aleksandr_CHernyshyov_-_Gruppa_Krovi_minus_(get-tune.net)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2420938"/>
            <a:ext cx="7772400" cy="2547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 smtClean="0"/>
              <a:t>15 </a:t>
            </a:r>
            <a:r>
              <a:rPr lang="ru-RU" b="1" smtClean="0"/>
              <a:t>февраля 2014 г.</a:t>
            </a:r>
            <a:r>
              <a:rPr lang="ru-RU" smtClean="0"/>
              <a:t/>
            </a:r>
            <a:br>
              <a:rPr lang="ru-RU" smtClean="0"/>
            </a:br>
            <a:r>
              <a:rPr lang="ru-RU" sz="6000" b="1" smtClean="0"/>
              <a:t>25 лет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smtClean="0"/>
              <a:t>вывода советских войск из </a:t>
            </a:r>
            <a:r>
              <a:rPr lang="ru-RU" b="1" smtClean="0"/>
              <a:t>Афганистана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797397A-BCF4-46A9-8F59-BC2A9B2143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51050" y="692150"/>
            <a:ext cx="5184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Ввод советских войск в Афганистан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ымянный1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404664"/>
            <a:ext cx="8391591" cy="573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468313" y="-747713"/>
            <a:ext cx="835342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sz="2600" dirty="0"/>
              <a:t>Советские войска совместно с правительственными войсками ДРА сражались против  моджахедов -</a:t>
            </a:r>
            <a:r>
              <a:rPr lang="ru-RU" sz="2600" dirty="0" err="1"/>
              <a:t>душманов</a:t>
            </a:r>
            <a:r>
              <a:rPr lang="ru-RU" sz="2600" dirty="0"/>
              <a:t> и  сочувствующей им части афганского населения, которым оказывали политическую и финансовую поддержку зарубежные страны и часть исламского мира (Пакистан, Саудовская Аравия, ОАЭ, США, Великобритания, Иран, Китай, Египет).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539750" y="4724400"/>
            <a:ext cx="79930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/>
              <a:t>Задача была — помочь правящему просоветскому режиму удержать власть.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528" y="5229200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Бойцы армии ДРА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19872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ctober_87_-_Khalis-loyal_Mu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38250"/>
            <a:ext cx="82804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Как метко выразился один из советских советников: население Афганистана следует считать, скорее, боеспособным, нежели трудоспособным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95513" y="188913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Партизанская тактика душманов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olk56.my1.ru/_ph/8/94048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773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8436" name="Picture 4" descr="http://lol54.ru/uploads/posts/2012-10/1351148260_lol54.ru_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939"/>
            <a:ext cx="9144000" cy="5264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900113" y="620713"/>
            <a:ext cx="6911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По данным экспертов министерства обороны США, ЦРУ США поставило моджахедам 1000 ракет «Стингер»</a:t>
            </a:r>
          </a:p>
        </p:txBody>
      </p:sp>
      <p:pic>
        <p:nvPicPr>
          <p:cNvPr id="19459" name="Picture 2" descr="http://topwar.ru/uploads/posts/2013-07/thumbs/1372997651_mujahid-manpa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133600"/>
            <a:ext cx="6769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470025"/>
          </a:xfrm>
          <a:solidFill>
            <a:schemeClr val="accent1">
              <a:alpha val="4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lbionicB&amp;W" pitchFamily="34" charset="-52"/>
              </a:rPr>
              <a:t>Афганская война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lbionicB&amp;W" pitchFamily="34" charset="-52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lbionicB&amp;W" pitchFamily="34" charset="-52"/>
              </a:rPr>
              <a:t>1979-89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5504B56-8CD8-4292-9DAF-C5E8F3BAFAC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56324" name="Picture 4" descr="http://ztgzt.kz/wp-content/uploads/800x600_4_a_post-2-12324592149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67531" cy="597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Гром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695325"/>
            <a:ext cx="46069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7848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Последний командующий 40-й армией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генерал-полковник Борис Всеволодович Громов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5148263" y="549275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15 февраля 1989 г. – вывод войск из Афганистана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827088" y="333375"/>
            <a:ext cx="6596062" cy="715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/>
              <a:t>Потери советской армии </a:t>
            </a:r>
          </a:p>
          <a:p>
            <a:pPr>
              <a:lnSpc>
                <a:spcPct val="150000"/>
              </a:lnSpc>
            </a:pPr>
            <a:r>
              <a:rPr lang="ru-RU" sz="4800"/>
              <a:t>за 9 лет войны</a:t>
            </a:r>
          </a:p>
          <a:p>
            <a:pPr>
              <a:lnSpc>
                <a:spcPct val="150000"/>
              </a:lnSpc>
            </a:pPr>
            <a:r>
              <a:rPr lang="ru-RU" sz="5400" b="1"/>
              <a:t>15 051</a:t>
            </a:r>
          </a:p>
          <a:p>
            <a:pPr>
              <a:lnSpc>
                <a:spcPct val="150000"/>
              </a:lnSpc>
            </a:pPr>
            <a:r>
              <a:rPr lang="ru-RU" sz="5400" b="1"/>
              <a:t> человек</a:t>
            </a:r>
            <a:endParaRPr lang="en-US" sz="5400" b="1"/>
          </a:p>
          <a:p>
            <a:pPr>
              <a:lnSpc>
                <a:spcPct val="150000"/>
              </a:lnSpc>
            </a:pPr>
            <a:endParaRPr lang="ru-RU" sz="5400" b="1"/>
          </a:p>
        </p:txBody>
      </p:sp>
      <p:pic>
        <p:nvPicPr>
          <p:cNvPr id="22531" name="Picture 2" descr="http://i18.fastpic.ru/big/2011/0319/21/8387071469bcd02b285f4f4340c71121.jpe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b="4021"/>
          <a:stretch>
            <a:fillRect/>
          </a:stretch>
        </p:blipFill>
        <p:spPr bwMode="auto">
          <a:xfrm>
            <a:off x="5292725" y="2997200"/>
            <a:ext cx="35258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5003800" y="16287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разные годы через Афганистан прошло около 600 000 солдат и офицеров.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827088" y="2708275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Ввод советских войск в Афганистан был трагической ошибкой.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kern="0" dirty="0">
                <a:latin typeface="+mj-lt"/>
                <a:ea typeface="+mj-ea"/>
                <a:cs typeface="+mj-cs"/>
              </a:rPr>
              <a:t>Этот шаг осложнил внешнеполитическое и экономическое положение СССР, обострил социально-политические отношения внутри страны.</a:t>
            </a:r>
          </a:p>
          <a:p>
            <a:pPr algn="ctr">
              <a:lnSpc>
                <a:spcPct val="150000"/>
              </a:lnSpc>
              <a:defRPr/>
            </a:pPr>
            <a:endParaRPr lang="ru-RU" sz="24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Безымянный2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221" y="357166"/>
            <a:ext cx="8239184" cy="6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lubvi.ru/news/2011/04/20/podoprigor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692150"/>
            <a:ext cx="2735263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39750" y="549275"/>
            <a:ext cx="46799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Борис Александрович Подопригора</a:t>
            </a:r>
          </a:p>
          <a:p>
            <a:endParaRPr lang="ru-RU" dirty="0"/>
          </a:p>
          <a:p>
            <a:r>
              <a:rPr lang="ru-RU" sz="2300" dirty="0"/>
              <a:t>Выпускник школы № 157. Дважды окончил Военный институт иностранных языков (китаист и специалист по Афганистану).</a:t>
            </a:r>
          </a:p>
          <a:p>
            <a:r>
              <a:rPr lang="ru-RU" sz="2300" dirty="0"/>
              <a:t>Проходил службу в семи кризисных зонах. С 1988 по 1989 гг. служил военным переводчиком в Афганистане.  Аттестован по пяти иностранным языкам. Награжден 2 орденами и более 20 медалями. Полковник запаса.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332656"/>
            <a:ext cx="8207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Вашей жизни давно нет покоя и сна,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Возвращает вновь память сюжеты,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в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Афгане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когда-то гремела война,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Но не пишут об этом газеты...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30</a:t>
            </a:r>
            <a:endParaRPr lang="ru-RU" dirty="0"/>
          </a:p>
        </p:txBody>
      </p:sp>
      <p:pic>
        <p:nvPicPr>
          <p:cNvPr id="3074" name="Picture 2" descr="http://photos.wikimapia.org/p/00/00/21/94/6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41338" y="765175"/>
            <a:ext cx="82073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 Вашей жизни давно нет покоя и сна,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Возвращает вновь память сюжеты,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в Афгане когда-то гремела война,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 не пишут об этом газеты...</a:t>
            </a:r>
          </a:p>
        </p:txBody>
      </p:sp>
      <p:pic>
        <p:nvPicPr>
          <p:cNvPr id="26627" name="Picture 5" descr="Воину-интернационалис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0" y="3141663"/>
            <a:ext cx="1533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От афганского наро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3838" y="3141663"/>
            <a:ext cx="12128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Ле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225" y="5734050"/>
            <a:ext cx="5562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28</a:t>
            </a:r>
            <a:endParaRPr lang="ru-RU" dirty="0"/>
          </a:p>
        </p:txBody>
      </p:sp>
      <p:pic>
        <p:nvPicPr>
          <p:cNvPr id="57350" name="Picture 6" descr="http://files.adme.ru/files/news/part_55/558905/1379575640-9316c6c7abe495efabf5fd4435c388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08912" cy="637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Война в Афганистане 1979-198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332656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9552" y="332656"/>
            <a:ext cx="8207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Вашей жизни давно нет покоя и сна,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Возвращает вновь память сюжеты,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в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Афгане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когда-то гремела война,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Но не пишут об этом газеты...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29</a:t>
            </a:r>
            <a:endParaRPr lang="ru-RU" dirty="0"/>
          </a:p>
        </p:txBody>
      </p:sp>
      <p:pic>
        <p:nvPicPr>
          <p:cNvPr id="3074" name="Picture 2" descr="http://photos.wikimapia.org/p/00/00/21/94/6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Aleksandr_CHernyshyov_-_Gruppa_Krovi_minus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301208"/>
            <a:ext cx="304800" cy="304800"/>
          </a:xfrm>
          <a:prstGeom prst="rect">
            <a:avLst/>
          </a:prstGeom>
        </p:spPr>
      </p:pic>
      <p:pic>
        <p:nvPicPr>
          <p:cNvPr id="7" name="Кукрыниксы 9 я рот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1524000" y="990600"/>
            <a:ext cx="12192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4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41338" y="765175"/>
            <a:ext cx="82073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 Вашей жизни давно нет покоя и сна,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Возвращает вновь память сюжеты,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в Афгане когда-то гремела война,</a:t>
            </a:r>
          </a:p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Но не пишут об этом газеты...</a:t>
            </a:r>
          </a:p>
        </p:txBody>
      </p:sp>
      <p:pic>
        <p:nvPicPr>
          <p:cNvPr id="26627" name="Picture 5" descr="Воину-интернационалис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0" y="3141663"/>
            <a:ext cx="1533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От афганского наро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3838" y="3141663"/>
            <a:ext cx="12128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Лен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225" y="5734050"/>
            <a:ext cx="5562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611188" y="0"/>
            <a:ext cx="8281987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 </a:t>
            </a:r>
            <a:endParaRPr lang="en-US" b="1" i="1"/>
          </a:p>
          <a:p>
            <a:r>
              <a:rPr lang="ru-RU" sz="1600" i="1"/>
              <a:t> Уже идёт которая весна</a:t>
            </a:r>
            <a:br>
              <a:rPr lang="ru-RU" sz="1600" i="1"/>
            </a:br>
            <a:r>
              <a:rPr lang="ru-RU" sz="1600" i="1"/>
              <a:t>Без свиста пуль в афганской круговерти.</a:t>
            </a:r>
            <a:br>
              <a:rPr lang="ru-RU" sz="1600" i="1"/>
            </a:br>
            <a:r>
              <a:rPr lang="ru-RU" sz="1600" i="1"/>
              <a:t>Но горы вновь ко мне приходят в снах,</a:t>
            </a:r>
            <a:br>
              <a:rPr lang="ru-RU" sz="1600" i="1"/>
            </a:br>
            <a:r>
              <a:rPr lang="ru-RU" sz="1600" i="1"/>
              <a:t>Те горы, на которых море смерти.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Пустыня огрызнулась горячо,</a:t>
            </a:r>
            <a:br>
              <a:rPr lang="ru-RU" sz="1600"/>
            </a:br>
            <a:r>
              <a:rPr lang="ru-RU" sz="1600"/>
              <a:t>В песках скрывая признак каравана,</a:t>
            </a:r>
            <a:br>
              <a:rPr lang="ru-RU" sz="1600"/>
            </a:br>
            <a:r>
              <a:rPr lang="ru-RU" sz="1600"/>
              <a:t>Все было, все осталось за плечом,</a:t>
            </a:r>
            <a:br>
              <a:rPr lang="ru-RU" sz="1600"/>
            </a:br>
            <a:r>
              <a:rPr lang="ru-RU" sz="1600"/>
              <a:t>Но век мне не забыть Афганистана.</a:t>
            </a:r>
            <a:br>
              <a:rPr lang="ru-RU" sz="1600"/>
            </a:br>
            <a:r>
              <a:rPr lang="ru-RU" sz="1600" i="1"/>
              <a:t>Я вспоминаю снежный перевал,</a:t>
            </a:r>
            <a:br>
              <a:rPr lang="ru-RU" sz="1600" i="1"/>
            </a:br>
            <a:r>
              <a:rPr lang="ru-RU" sz="1600" i="1"/>
              <a:t>Где выше нас бывали только Боги,</a:t>
            </a:r>
            <a:br>
              <a:rPr lang="ru-RU" sz="1600" i="1"/>
            </a:br>
            <a:r>
              <a:rPr lang="ru-RU" sz="1600" i="1"/>
              <a:t>Там редко автомат мой остывал,</a:t>
            </a:r>
            <a:br>
              <a:rPr lang="ru-RU" sz="1600" i="1"/>
            </a:br>
            <a:r>
              <a:rPr lang="ru-RU" sz="1600" i="1"/>
              <a:t>И часто в кровь разбиты были ноги. </a:t>
            </a:r>
            <a:r>
              <a:rPr lang="ru-RU" sz="1600"/>
              <a:t/>
            </a:r>
            <a:br>
              <a:rPr lang="ru-RU" sz="1600"/>
            </a:br>
            <a:r>
              <a:rPr lang="ru-RU" sz="1600"/>
              <a:t>А память, как в замедленном кино, </a:t>
            </a:r>
            <a:br>
              <a:rPr lang="ru-RU" sz="1600"/>
            </a:br>
            <a:r>
              <a:rPr lang="ru-RU" sz="1600"/>
              <a:t>Прокручивает фильм воспоминаний:</a:t>
            </a:r>
            <a:br>
              <a:rPr lang="ru-RU" sz="1600"/>
            </a:br>
            <a:r>
              <a:rPr lang="ru-RU" sz="1600"/>
              <a:t>Друзей, которых нет уже давно,</a:t>
            </a:r>
            <a:br>
              <a:rPr lang="ru-RU" sz="1600"/>
            </a:br>
            <a:r>
              <a:rPr lang="ru-RU" sz="1600"/>
              <a:t>Ко мне приводит в дом из дальних далей.</a:t>
            </a:r>
            <a:br>
              <a:rPr lang="ru-RU" sz="1600"/>
            </a:br>
            <a:r>
              <a:rPr lang="ru-RU" sz="1600" i="1"/>
              <a:t>Война свои подарки раздала:</a:t>
            </a:r>
            <a:br>
              <a:rPr lang="ru-RU" sz="1600" i="1"/>
            </a:br>
            <a:r>
              <a:rPr lang="ru-RU" sz="1600" i="1"/>
              <a:t>Кому звезда на грудь, кому на холмик,</a:t>
            </a:r>
            <a:br>
              <a:rPr lang="ru-RU" sz="1600" i="1"/>
            </a:br>
            <a:r>
              <a:rPr lang="ru-RU" sz="1600" i="1"/>
              <a:t>Кого-то развенчала догола,</a:t>
            </a:r>
            <a:br>
              <a:rPr lang="ru-RU" sz="1600" i="1"/>
            </a:br>
            <a:r>
              <a:rPr lang="ru-RU" sz="1600" i="1"/>
              <a:t>А кто-то вписан в жизни многотомник.</a:t>
            </a:r>
            <a:br>
              <a:rPr lang="ru-RU" sz="1600" i="1"/>
            </a:br>
            <a:r>
              <a:rPr lang="ru-RU" sz="1600"/>
              <a:t>Пусть десять или двадцать лет пройдет,</a:t>
            </a:r>
            <a:br>
              <a:rPr lang="ru-RU" sz="1600"/>
            </a:br>
            <a:r>
              <a:rPr lang="ru-RU" sz="1600"/>
              <a:t>И время врачевать умеет раны,</a:t>
            </a:r>
            <a:br>
              <a:rPr lang="ru-RU" sz="1600"/>
            </a:br>
            <a:r>
              <a:rPr lang="ru-RU" sz="1600"/>
              <a:t>Давайте помнить тех, кто не придет,</a:t>
            </a:r>
            <a:br>
              <a:rPr lang="ru-RU" sz="1600"/>
            </a:br>
            <a:r>
              <a:rPr lang="ru-RU" sz="1600"/>
              <a:t>Нельзя нам забывать Афганистана.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39750" y="476250"/>
            <a:ext cx="78835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/>
              <a:t>ОСТАЕМСЯ В СТРОЮ!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Нас опять предадут и подставят под русские пули. </a:t>
            </a:r>
            <a:br>
              <a:rPr lang="ru-RU"/>
            </a:br>
            <a:r>
              <a:rPr lang="ru-RU"/>
              <a:t>Вас опять предадут и заставят стрелять по своим. </a:t>
            </a:r>
            <a:br>
              <a:rPr lang="ru-RU"/>
            </a:br>
            <a:r>
              <a:rPr lang="ru-RU"/>
              <a:t>Мы как братья встречались в Гаване, Ханое, Кабуле, </a:t>
            </a:r>
            <a:br>
              <a:rPr lang="ru-RU"/>
            </a:br>
            <a:r>
              <a:rPr lang="ru-RU"/>
              <a:t>И в Москве расстреляли друг друга сквозь дым. </a:t>
            </a:r>
            <a:br>
              <a:rPr lang="ru-RU"/>
            </a:br>
            <a:r>
              <a:rPr lang="ru-RU"/>
              <a:t>Виноваты ли мы, виноваты ли вы, я не знаю. </a:t>
            </a:r>
            <a:br>
              <a:rPr lang="ru-RU"/>
            </a:br>
            <a:r>
              <a:rPr lang="ru-RU"/>
              <a:t>Выполняли приказы, себя не жалели в бою. </a:t>
            </a:r>
            <a:br>
              <a:rPr lang="ru-RU"/>
            </a:br>
            <a:r>
              <a:rPr lang="ru-RU"/>
              <a:t>Мы по жизни идем, как идут по переднему краю. </a:t>
            </a:r>
            <a:br>
              <a:rPr lang="ru-RU"/>
            </a:br>
            <a:r>
              <a:rPr lang="ru-RU"/>
              <a:t>Мы стоим за Россию, а значит - стоим на краю. </a:t>
            </a:r>
            <a:br>
              <a:rPr lang="ru-RU"/>
            </a:br>
            <a:r>
              <a:rPr lang="ru-RU"/>
              <a:t>Рвем погоны с плеча, поднимаем к виску пистолеты. </a:t>
            </a:r>
            <a:br>
              <a:rPr lang="ru-RU"/>
            </a:br>
            <a:r>
              <a:rPr lang="ru-RU"/>
              <a:t>Но куда ж нам уйти от армейской несчастной судьбы. </a:t>
            </a:r>
            <a:br>
              <a:rPr lang="ru-RU"/>
            </a:br>
            <a:r>
              <a:rPr lang="ru-RU"/>
              <a:t>Остаемся в строю, чтоб Россия сверяла ответы, </a:t>
            </a:r>
            <a:br>
              <a:rPr lang="ru-RU"/>
            </a:br>
            <a:r>
              <a:rPr lang="ru-RU"/>
              <a:t>Примеряя знамена на наши и ваши гробы.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Афганистан -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государство на Среднем Востоке.</a:t>
            </a:r>
          </a:p>
          <a:p>
            <a:pPr eaLnBrk="1" hangingPunct="1">
              <a:buFontTx/>
              <a:buNone/>
            </a:pPr>
            <a:r>
              <a:rPr lang="ru-RU" smtClean="0"/>
              <a:t> Одна из беднейших стран мира.</a:t>
            </a:r>
          </a:p>
        </p:txBody>
      </p:sp>
      <p:pic>
        <p:nvPicPr>
          <p:cNvPr id="4100" name="Picture 4" descr="&amp;Fcy;&amp;acy;&amp;jcy;&amp;lcy;:&amp;Rcy;&amp;iecy;&amp;lcy;&amp;softcy;&amp;iecy;&amp;fcy; &amp;Acy;&amp;fcy;&amp;gcy;&amp;acy;&amp;ncy;&amp;icy;&amp;scy;&amp;tcy;&amp;acy;&amp;ncy;&amp;acy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2562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File:Landscape in Afghani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301625"/>
            <a:ext cx="9159875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http://i.dailymail.co.uk/i/pix/2009/11/17/article-0-004A9DB300000258-471_468x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1597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ru Sensei\Desktop\Защит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25" y="2492375"/>
            <a:ext cx="21002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" descr="C:\Documents and Settings\Aru Sensei\Desktop\Защит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36613"/>
            <a:ext cx="62865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Aru Sensei\Desktop\Защита\Evstafiev-afghan-apc-passes-russ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4175" y="4672013"/>
            <a:ext cx="292893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C:\Documents and Settings\Aru Sensei\Desktop\Защита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412875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узел 10"/>
          <p:cNvSpPr/>
          <p:nvPr/>
        </p:nvSpPr>
        <p:spPr>
          <a:xfrm>
            <a:off x="6715125" y="4786313"/>
            <a:ext cx="1643063" cy="16430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7175" name="Picture 6" descr="C:\Documents and Settings\Aru Sensei\Desktop\Защита\Evstafiev-spetsnaz-prepare-for-miss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620713"/>
            <a:ext cx="2528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C:\Documents and Settings\Aru Sensei\Desktop\Защита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4221163"/>
            <a:ext cx="31670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узел 11"/>
          <p:cNvSpPr/>
          <p:nvPr/>
        </p:nvSpPr>
        <p:spPr>
          <a:xfrm>
            <a:off x="8143875" y="5715000"/>
            <a:ext cx="571500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250825" y="90488"/>
            <a:ext cx="84978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 eaLnBrk="0" hangingPunct="0"/>
            <a:r>
              <a:rPr lang="ru-RU" b="1"/>
              <a:t>Решение о вводе войск было принято на заседании Политбюро </a:t>
            </a:r>
          </a:p>
          <a:p>
            <a:pPr algn="just" eaLnBrk="0" hangingPunct="0"/>
            <a:r>
              <a:rPr lang="ru-RU" b="1"/>
              <a:t>12 декабря 1979 года. 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92275" y="333375"/>
            <a:ext cx="54641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Резиденция президента Амина – </a:t>
            </a: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дворец </a:t>
            </a:r>
            <a:r>
              <a:rPr lang="ru-RU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Тадж-бек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 Кабуле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/>
              <a:t>.</a:t>
            </a:r>
          </a:p>
          <a:p>
            <a:pPr algn="ctr">
              <a:defRPr/>
            </a:pPr>
            <a:r>
              <a:rPr lang="ru-RU" dirty="0"/>
              <a:t>27 декабря 1979 г. – взят  штурмом советским спецназом. Амин убит.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428</Words>
  <Application>Microsoft Office PowerPoint</Application>
  <PresentationFormat>Экран (4:3)</PresentationFormat>
  <Paragraphs>84</Paragraphs>
  <Slides>34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15 февраля 2014 г. 25 лет  вывода советских войск из Афганистана </vt:lpstr>
      <vt:lpstr>Афганская война 1979-89</vt:lpstr>
      <vt:lpstr>Слайд 3</vt:lpstr>
      <vt:lpstr>Афганистан -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Афганская война 1979-89</dc:title>
  <dc:creator>Кленков</dc:creator>
  <cp:lastModifiedBy>История</cp:lastModifiedBy>
  <cp:revision>37</cp:revision>
  <dcterms:created xsi:type="dcterms:W3CDTF">2011-02-16T18:18:00Z</dcterms:created>
  <dcterms:modified xsi:type="dcterms:W3CDTF">2014-02-14T08:33:08Z</dcterms:modified>
</cp:coreProperties>
</file>